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2" autoAdjust="0"/>
    <p:restoredTop sz="94660"/>
  </p:normalViewPr>
  <p:slideViewPr>
    <p:cSldViewPr>
      <p:cViewPr varScale="1">
        <p:scale>
          <a:sx n="107" d="100"/>
          <a:sy n="107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F4F-E669-4730-81FF-253C0A4EE6E1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83F4F-E669-4730-81FF-253C0A4EE6E1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CF656-7C73-4228-B049-F67A12C1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upload.wikimedia.org/wikipedia/commons/thumb/d/d9/Flag_of_the_State_of_Slovenes,_Croats_and_Serbs.svg/800px-Flag_of_the_State_of_Slovenes,_Croats_and_Serbs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225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Croats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Derrick, </a:t>
            </a:r>
            <a:r>
              <a:rPr lang="en-US" dirty="0"/>
              <a:t>T</a:t>
            </a:r>
            <a:r>
              <a:rPr lang="en-US" dirty="0" smtClean="0"/>
              <a:t>revor, Jen, Brady 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wars were they involved in?</a:t>
            </a:r>
          </a:p>
          <a:p>
            <a:pPr lvl="1"/>
            <a:r>
              <a:rPr lang="en-US" dirty="0" smtClean="0"/>
              <a:t>World war 2</a:t>
            </a:r>
          </a:p>
          <a:p>
            <a:pPr lvl="1"/>
            <a:r>
              <a:rPr lang="en-US" dirty="0" smtClean="0"/>
              <a:t>They wanted </a:t>
            </a:r>
            <a:r>
              <a:rPr lang="en-US" dirty="0" smtClean="0"/>
              <a:t>independence</a:t>
            </a:r>
            <a:endParaRPr lang="en-US" dirty="0" smtClean="0"/>
          </a:p>
          <a:p>
            <a:r>
              <a:rPr lang="en-US" dirty="0" smtClean="0"/>
              <a:t>What religion do they practice?</a:t>
            </a:r>
          </a:p>
          <a:p>
            <a:pPr lvl="1"/>
            <a:r>
              <a:rPr lang="en-US" dirty="0" smtClean="0"/>
              <a:t>The majority </a:t>
            </a:r>
            <a:r>
              <a:rPr lang="en-US" dirty="0" smtClean="0"/>
              <a:t>is </a:t>
            </a:r>
            <a:r>
              <a:rPr lang="en-US" dirty="0" smtClean="0"/>
              <a:t>Catholic</a:t>
            </a:r>
          </a:p>
          <a:p>
            <a:r>
              <a:rPr lang="en-US" dirty="0" smtClean="0"/>
              <a:t>What is the economy based on?	</a:t>
            </a:r>
          </a:p>
          <a:p>
            <a:pPr lvl="1"/>
            <a:r>
              <a:rPr lang="en-US" dirty="0" smtClean="0"/>
              <a:t>Funds, High income, and world banks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Croats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did the Croats come from?</a:t>
            </a:r>
          </a:p>
          <a:p>
            <a:pPr lvl="1"/>
            <a:r>
              <a:rPr lang="en-US" dirty="0" smtClean="0"/>
              <a:t>Central, southwest, and middle Europe</a:t>
            </a:r>
          </a:p>
          <a:p>
            <a:r>
              <a:rPr lang="en-US" dirty="0" smtClean="0"/>
              <a:t>Who were they </a:t>
            </a:r>
            <a:r>
              <a:rPr lang="en-US" dirty="0" smtClean="0"/>
              <a:t>ruled by?</a:t>
            </a:r>
            <a:endParaRPr lang="en-US" dirty="0" smtClean="0"/>
          </a:p>
          <a:p>
            <a:pPr lvl="1"/>
            <a:r>
              <a:rPr lang="en-US" dirty="0" smtClean="0"/>
              <a:t>First </a:t>
            </a:r>
            <a:r>
              <a:rPr lang="en-US" dirty="0" smtClean="0"/>
              <a:t>king was </a:t>
            </a:r>
            <a:r>
              <a:rPr lang="en-US" dirty="0" smtClean="0"/>
              <a:t>Tomislaw- </a:t>
            </a:r>
            <a:r>
              <a:rPr lang="en-US" dirty="0" smtClean="0"/>
              <a:t>925 </a:t>
            </a:r>
            <a:r>
              <a:rPr lang="en-US" dirty="0" smtClean="0"/>
              <a:t>AD</a:t>
            </a:r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 smtClean="0"/>
              <a:t>did he impact them?</a:t>
            </a:r>
          </a:p>
          <a:p>
            <a:pPr lvl="1"/>
            <a:r>
              <a:rPr lang="en-US" dirty="0" smtClean="0"/>
              <a:t>Lead them to many victorious wars </a:t>
            </a:r>
            <a:endParaRPr lang="en-US" dirty="0"/>
          </a:p>
          <a:p>
            <a:pPr lvl="1">
              <a:buNone/>
            </a:pPr>
            <a:endParaRPr lang="en-US" dirty="0"/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How did the physical geography impact the </a:t>
            </a:r>
            <a:r>
              <a:rPr lang="en-US" dirty="0" smtClean="0"/>
              <a:t>development</a:t>
            </a:r>
          </a:p>
          <a:p>
            <a:r>
              <a:rPr lang="en-US" dirty="0" smtClean="0"/>
              <a:t>The Dinaric Alps on the west side </a:t>
            </a:r>
          </a:p>
          <a:p>
            <a:r>
              <a:rPr lang="en-US" dirty="0" smtClean="0"/>
              <a:t>Borders Adriatic Sea</a:t>
            </a:r>
            <a:endParaRPr lang="en-US" dirty="0" smtClean="0"/>
          </a:p>
          <a:p>
            <a:r>
              <a:rPr lang="en-US" dirty="0" smtClean="0"/>
              <a:t>Location-southeast Europe</a:t>
            </a:r>
          </a:p>
          <a:p>
            <a:r>
              <a:rPr lang="en-US" dirty="0" smtClean="0"/>
              <a:t>Rivers</a:t>
            </a:r>
          </a:p>
          <a:p>
            <a:pPr lvl="1"/>
            <a:r>
              <a:rPr lang="en-US" dirty="0" smtClean="0"/>
              <a:t>Sava, Drava, Cetina, Kupa, Bednja   </a:t>
            </a: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pic>
        <p:nvPicPr>
          <p:cNvPr id="1026" name="Picture 2" descr="http://www.virtualsources.com/Countries/Europe%20Countries/hr-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76400"/>
            <a:ext cx="4044644" cy="4352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109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Croats</vt:lpstr>
      <vt:lpstr>Croats</vt:lpstr>
      <vt:lpstr>Croats</vt:lpstr>
      <vt:lpstr>Croats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Croats</dc:title>
  <dc:creator>derrickarorrer</dc:creator>
  <cp:lastModifiedBy>bradyakrebs</cp:lastModifiedBy>
  <cp:revision>8</cp:revision>
  <dcterms:created xsi:type="dcterms:W3CDTF">2010-05-03T17:55:26Z</dcterms:created>
  <dcterms:modified xsi:type="dcterms:W3CDTF">2010-05-07T18:27:53Z</dcterms:modified>
</cp:coreProperties>
</file>